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CBC"/>
    <a:srgbClr val="83BDE5"/>
    <a:srgbClr val="DAD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18614-A7E5-27C3-DBF8-D5939C77C899}" v="3" dt="2022-01-03T14:48:37.155"/>
    <p1510:client id="{382D3D76-7F7D-989F-6FCC-055949199E05}" v="1" dt="2021-11-24T09:22:48.079"/>
    <p1510:client id="{AA139FDF-95D6-0B69-2447-22D71DEF3E5B}" v="3" dt="2022-01-03T14:47:10.269"/>
    <p1510:client id="{FF87033C-416B-7CD7-97E6-B144BE297EE7}" v="1" dt="2021-11-24T10:48:07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rváthné Papp Márta" userId="S::horvathne.papp.marta@uni-nke.hu::2ccdff47-6da7-4a9e-bc9d-94c73429523d" providerId="AD" clId="Web-{AA139FDF-95D6-0B69-2447-22D71DEF3E5B}"/>
    <pc:docChg chg="modSld">
      <pc:chgData name="Horváthné Papp Márta" userId="S::horvathne.papp.marta@uni-nke.hu::2ccdff47-6da7-4a9e-bc9d-94c73429523d" providerId="AD" clId="Web-{AA139FDF-95D6-0B69-2447-22D71DEF3E5B}" dt="2022-01-03T14:47:05.581" v="1" actId="20577"/>
      <pc:docMkLst>
        <pc:docMk/>
      </pc:docMkLst>
      <pc:sldChg chg="modSp">
        <pc:chgData name="Horváthné Papp Márta" userId="S::horvathne.papp.marta@uni-nke.hu::2ccdff47-6da7-4a9e-bc9d-94c73429523d" providerId="AD" clId="Web-{AA139FDF-95D6-0B69-2447-22D71DEF3E5B}" dt="2022-01-03T14:47:05.581" v="1" actId="20577"/>
        <pc:sldMkLst>
          <pc:docMk/>
          <pc:sldMk cId="647228511" sldId="262"/>
        </pc:sldMkLst>
        <pc:spChg chg="mod">
          <ac:chgData name="Horváthné Papp Márta" userId="S::horvathne.papp.marta@uni-nke.hu::2ccdff47-6da7-4a9e-bc9d-94c73429523d" providerId="AD" clId="Web-{AA139FDF-95D6-0B69-2447-22D71DEF3E5B}" dt="2022-01-03T14:47:05.581" v="1" actId="20577"/>
          <ac:spMkLst>
            <pc:docMk/>
            <pc:sldMk cId="647228511" sldId="262"/>
            <ac:spMk id="2" creationId="{00000000-0000-0000-0000-000000000000}"/>
          </ac:spMkLst>
        </pc:spChg>
      </pc:sldChg>
    </pc:docChg>
  </pc:docChgLst>
  <pc:docChgLst>
    <pc:chgData name="Horváthné Papp Márta" userId="S::horvathne.papp.marta@uni-nke.hu::2ccdff47-6da7-4a9e-bc9d-94c73429523d" providerId="AD" clId="Web-{0C518614-A7E5-27C3-DBF8-D5939C77C899}"/>
    <pc:docChg chg="modSld">
      <pc:chgData name="Horváthné Papp Márta" userId="S::horvathne.papp.marta@uni-nke.hu::2ccdff47-6da7-4a9e-bc9d-94c73429523d" providerId="AD" clId="Web-{0C518614-A7E5-27C3-DBF8-D5939C77C899}" dt="2022-01-03T14:48:34.139" v="1" actId="20577"/>
      <pc:docMkLst>
        <pc:docMk/>
      </pc:docMkLst>
      <pc:sldChg chg="modSp">
        <pc:chgData name="Horváthné Papp Márta" userId="S::horvathne.papp.marta@uni-nke.hu::2ccdff47-6da7-4a9e-bc9d-94c73429523d" providerId="AD" clId="Web-{0C518614-A7E5-27C3-DBF8-D5939C77C899}" dt="2022-01-03T14:48:34.139" v="1" actId="20577"/>
        <pc:sldMkLst>
          <pc:docMk/>
          <pc:sldMk cId="647228511" sldId="262"/>
        </pc:sldMkLst>
        <pc:spChg chg="mod">
          <ac:chgData name="Horváthné Papp Márta" userId="S::horvathne.papp.marta@uni-nke.hu::2ccdff47-6da7-4a9e-bc9d-94c73429523d" providerId="AD" clId="Web-{0C518614-A7E5-27C3-DBF8-D5939C77C899}" dt="2022-01-03T14:48:34.139" v="1" actId="20577"/>
          <ac:spMkLst>
            <pc:docMk/>
            <pc:sldMk cId="647228511" sldId="262"/>
            <ac:spMk id="2" creationId="{00000000-0000-0000-0000-000000000000}"/>
          </ac:spMkLst>
        </pc:spChg>
      </pc:sldChg>
    </pc:docChg>
  </pc:docChgLst>
  <pc:docChgLst>
    <pc:chgData name="Háber Hajnalka Mária" userId="S::haber.hajnalka@uni-nke.hu::498d8e24-f0ae-4279-b217-2cf060dc7b8e" providerId="AD" clId="Web-{382D3D76-7F7D-989F-6FCC-055949199E05}"/>
    <pc:docChg chg="addSld">
      <pc:chgData name="Háber Hajnalka Mária" userId="S::haber.hajnalka@uni-nke.hu::498d8e24-f0ae-4279-b217-2cf060dc7b8e" providerId="AD" clId="Web-{382D3D76-7F7D-989F-6FCC-055949199E05}" dt="2021-11-24T09:22:48.079" v="0"/>
      <pc:docMkLst>
        <pc:docMk/>
      </pc:docMkLst>
      <pc:sldChg chg="new">
        <pc:chgData name="Háber Hajnalka Mária" userId="S::haber.hajnalka@uni-nke.hu::498d8e24-f0ae-4279-b217-2cf060dc7b8e" providerId="AD" clId="Web-{382D3D76-7F7D-989F-6FCC-055949199E05}" dt="2021-11-24T09:22:48.079" v="0"/>
        <pc:sldMkLst>
          <pc:docMk/>
          <pc:sldMk cId="1783209510" sldId="268"/>
        </pc:sldMkLst>
      </pc:sldChg>
    </pc:docChg>
  </pc:docChgLst>
  <pc:docChgLst>
    <pc:chgData name="Háber Hajnalka Mária" userId="S::haber.hajnalka@uni-nke.hu::498d8e24-f0ae-4279-b217-2cf060dc7b8e" providerId="AD" clId="Web-{FF87033C-416B-7CD7-97E6-B144BE297EE7}"/>
    <pc:docChg chg="delSld">
      <pc:chgData name="Háber Hajnalka Mária" userId="S::haber.hajnalka@uni-nke.hu::498d8e24-f0ae-4279-b217-2cf060dc7b8e" providerId="AD" clId="Web-{FF87033C-416B-7CD7-97E6-B144BE297EE7}" dt="2021-11-24T10:48:07.450" v="0"/>
      <pc:docMkLst>
        <pc:docMk/>
      </pc:docMkLst>
      <pc:sldChg chg="del">
        <pc:chgData name="Háber Hajnalka Mária" userId="S::haber.hajnalka@uni-nke.hu::498d8e24-f0ae-4279-b217-2cf060dc7b8e" providerId="AD" clId="Web-{FF87033C-416B-7CD7-97E6-B144BE297EE7}" dt="2021-11-24T10:48:07.450" v="0"/>
        <pc:sldMkLst>
          <pc:docMk/>
          <pc:sldMk cId="178320951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03"/>
            <a:ext cx="12192000" cy="685419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60" y="462833"/>
            <a:ext cx="2895851" cy="1066892"/>
          </a:xfrm>
          <a:prstGeom prst="rect">
            <a:avLst/>
          </a:prstGeom>
        </p:spPr>
      </p:pic>
      <p:sp>
        <p:nvSpPr>
          <p:cNvPr id="12" name="Cím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3" name="Alcím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895" y="470605"/>
            <a:ext cx="3549846" cy="106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dia beszúrása……… akkor átveszi a hátteret……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069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59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22</TotalTime>
  <Words>10</Words>
  <Application>Microsoft Office PowerPoint</Application>
  <PresentationFormat>Szélesvásznú</PresentationFormat>
  <Paragraphs>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Verdana</vt:lpstr>
      <vt:lpstr>Wingdings</vt:lpstr>
      <vt:lpstr>Office-téma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Nagy Andrea</cp:lastModifiedBy>
  <cp:revision>6</cp:revision>
  <dcterms:created xsi:type="dcterms:W3CDTF">2020-01-30T10:32:07Z</dcterms:created>
  <dcterms:modified xsi:type="dcterms:W3CDTF">2022-04-12T12:41:51Z</dcterms:modified>
</cp:coreProperties>
</file>